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183DD8-DAB9-404D-8B62-397A951BF3A9}" v="1" dt="2023-11-27T09:37:59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8135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youtu.be/opikz5x_1ak?si=LoLTa1szRjNdaoyJ" TargetMode="Externa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hyperlink" Target="https://gamma.app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-566669" y="1695971"/>
            <a:ext cx="13155768" cy="1700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FDF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                </a:t>
            </a:r>
            <a:r>
              <a:rPr lang="en-US" sz="9600" b="1" dirty="0">
                <a:solidFill>
                  <a:srgbClr val="FFFDF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Recipe Website</a:t>
            </a:r>
            <a:endParaRPr lang="en-US" sz="9600" dirty="0"/>
          </a:p>
        </p:txBody>
      </p:sp>
      <p:sp>
        <p:nvSpPr>
          <p:cNvPr id="6" name="Text 2"/>
          <p:cNvSpPr/>
          <p:nvPr/>
        </p:nvSpPr>
        <p:spPr>
          <a:xfrm>
            <a:off x="1567914" y="4971308"/>
            <a:ext cx="10554414" cy="8329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dirty="0">
                <a:solidFill>
                  <a:srgbClr val="FFFDFA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Designed and Developed by - Rohit Joshi, Shivam Kaushik and Abhinav Singh Bohra</a:t>
            </a:r>
            <a:endParaRPr lang="en-US" sz="2624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5" name="Text 1"/>
          <p:cNvSpPr/>
          <p:nvPr/>
        </p:nvSpPr>
        <p:spPr>
          <a:xfrm>
            <a:off x="833199" y="1604248"/>
            <a:ext cx="53416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Technologies Used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833199" y="285404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006912" y="2895719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1555313" y="2881789"/>
            <a:ext cx="29056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HTML, CSS, JavaScript</a:t>
            </a:r>
            <a:endParaRPr lang="en-US" sz="2187" dirty="0"/>
          </a:p>
        </p:txBody>
      </p:sp>
      <p:sp>
        <p:nvSpPr>
          <p:cNvPr id="9" name="Shape 5"/>
          <p:cNvSpPr/>
          <p:nvPr/>
        </p:nvSpPr>
        <p:spPr>
          <a:xfrm>
            <a:off x="909340" y="389440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1006912" y="3894402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1631454" y="3894403"/>
            <a:ext cx="6347008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 responsive user interface using HTML, CSS, and JavaScript.</a:t>
            </a:r>
            <a:endParaRPr lang="en-US" sz="2187" dirty="0"/>
          </a:p>
        </p:txBody>
      </p:sp>
      <p:sp>
        <p:nvSpPr>
          <p:cNvPr id="12" name="Shape 8"/>
          <p:cNvSpPr/>
          <p:nvPr/>
        </p:nvSpPr>
        <p:spPr>
          <a:xfrm>
            <a:off x="833199" y="51034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980242" y="5145167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14" name="Text 10"/>
          <p:cNvSpPr/>
          <p:nvPr/>
        </p:nvSpPr>
        <p:spPr>
          <a:xfrm>
            <a:off x="1555313" y="5131237"/>
            <a:ext cx="6755487" cy="888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499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Enabled interactive features for ingredient-based recipe search and meal planning using JavaScript.</a:t>
            </a:r>
            <a:endParaRPr lang="en-US" sz="2187" dirty="0"/>
          </a:p>
        </p:txBody>
      </p:sp>
      <p:sp>
        <p:nvSpPr>
          <p:cNvPr id="15" name="Text 11"/>
          <p:cNvSpPr/>
          <p:nvPr/>
        </p:nvSpPr>
        <p:spPr>
          <a:xfrm>
            <a:off x="833199" y="6269831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18" name="Picture 17" descr="A bowl of cereal with fruits">
            <a:extLst>
              <a:ext uri="{FF2B5EF4-FFF2-40B4-BE49-F238E27FC236}">
                <a16:creationId xmlns:a16="http://schemas.microsoft.com/office/drawing/2014/main" id="{DED981D4-E4BF-4016-63CA-B6709C4ED2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8389" y="-7896"/>
            <a:ext cx="6272011" cy="823749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4294108"/>
            <a:ext cx="49301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About Us/Credits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037993" y="5321737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Team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6002179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website was designed and developed by Shivam Kaushik, Rohit Joshi and Abhinav Singh Bohra. We took inspiration for this website from </a:t>
            </a:r>
            <a:r>
              <a:rPr lang="en-US" sz="1750" u="sng" dirty="0">
                <a:solidFill>
                  <a:srgbClr val="AB8421"/>
                </a:solidFill>
                <a:latin typeface="DM Sans" pitchFamily="34" charset="0"/>
                <a:ea typeface="DM Sans" pitchFamily="34" charset="-122"/>
                <a:cs typeface="DM Sans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https://youtu.be/opikz5x_1ak?si=LoLTa1szRjNdaoyJ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3140" y="3001327"/>
            <a:ext cx="4617720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374"/>
              </a:lnSpc>
              <a:buNone/>
            </a:pPr>
            <a:r>
              <a:rPr lang="en-US" sz="3499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Ingredient Alchemy.</a:t>
            </a:r>
            <a:endParaRPr lang="en-US" sz="3499" dirty="0"/>
          </a:p>
        </p:txBody>
      </p:sp>
      <p:sp>
        <p:nvSpPr>
          <p:cNvPr id="6" name="Text 2"/>
          <p:cNvSpPr/>
          <p:nvPr/>
        </p:nvSpPr>
        <p:spPr>
          <a:xfrm>
            <a:off x="833199" y="3806666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Unlock the culinary possibilities at your fingertips with Ingredient Alchemy – where your kitchen dreams come true, one ingredient at a time. Search, discover, and create delicious recipes with the magic of your chosen ingredients.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3513892"/>
            <a:ext cx="95859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Objectives of Ingredient Alchemy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2037993" y="47151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211705" y="4756785"/>
            <a:ext cx="1524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2760107" y="4791432"/>
            <a:ext cx="37642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Saves Time and Resources: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760107" y="5360789"/>
            <a:ext cx="4444008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Provide a time-saving solution for users who may not have the time or desire to shop for additional ingredients. Helps users reduce food waste by suggesting recipes that utilize ingredients nearing expiration.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47151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811">
            <a:solidFill>
              <a:srgbClr val="EFDBA9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73327" y="4756785"/>
            <a:ext cx="2057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4791432"/>
            <a:ext cx="33909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Facilitates Convenience: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5360789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Enables users to find recipes based on the ingredients they have readily available. Streamlines the cooking process by offering solutions for utilizing existing pantry items.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1779508"/>
            <a:ext cx="49225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Project Overview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675001" y="2807137"/>
            <a:ext cx="712220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Background Information: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Ingredients Alchemy tackles meal planning challenges in busy lifestyles, adapting to diverse diets, and reducing food waste by providing solutions for individuals facing time constraints and limited ingredient access.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675001" y="4317563"/>
            <a:ext cx="71222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Problem or Need:</a:t>
            </a: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Traditional cooking involves planning meals based on recipes and buying ingredients, often inconvenient. Individuals seek a flexible, personalized solution that aligns with available ingredients, accommodating dietary restrictions, and promoting efficient meal planning by making the most of their kitchen resources.</a:t>
            </a:r>
            <a:endParaRPr lang="en-US" sz="1750" dirty="0"/>
          </a:p>
        </p:txBody>
      </p:sp>
      <p:pic>
        <p:nvPicPr>
          <p:cNvPr id="8" name="Image 2" descr="preencoded.png">
            <a:hlinkClick r:id="rId5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037993" y="4367808"/>
            <a:ext cx="59055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Search Functionality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2393394" y="5395436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Allow users to enter keywords related to ingredients, cuisine, dish name, or dietary preferences.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2393394" y="5839658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Enable users to search for recipes based on specific ingredients they have on hand.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2393394" y="628388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Display popular recipe categories prominently for users who prefer to explore recipes by category.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1037153"/>
            <a:ext cx="52806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Recipe Categories 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175867"/>
            <a:ext cx="3295888" cy="203692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490442"/>
            <a:ext cx="22250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Non-Vegetarian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05979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Explore a world of delicious dishes. From hearty mains to tempting desserts, our recipes will satisfy even the most carnivorous cravings.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175867"/>
            <a:ext cx="3296007" cy="2037040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49056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Healthy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059918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Take care of your body and delight your taste buds with our collection of wholesome recipes. Discover nutritious meals that are as tasty as they are good for you.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6400" y="2175867"/>
            <a:ext cx="3296007" cy="2037040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49056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Comfort Food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059918"/>
            <a:ext cx="329600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Indulge in cozy and comforting dishes that warm your heart and soul. From creamy mac and cheese to soul-soothing soups, there's something for everyone.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19599" y="2720697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Detailed Recipe Description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6319599" y="4442698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Experience the joy of cooking with our detailed recipe description. Each recipe includes step-by-step instructions, ingredient quantities, and useful tips. We provide everything you need for culinary success!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2676406"/>
            <a:ext cx="4602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Interaction</a:t>
            </a:r>
            <a:endParaRPr lang="en-US" sz="4374" dirty="0"/>
          </a:p>
        </p:txBody>
      </p:sp>
      <p:sp>
        <p:nvSpPr>
          <p:cNvPr id="6" name="Text 2"/>
          <p:cNvSpPr/>
          <p:nvPr/>
        </p:nvSpPr>
        <p:spPr>
          <a:xfrm>
            <a:off x="833199" y="3704034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Three easy steps to find your recipe.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188601" y="4309348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Open website.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188601" y="4753570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Search Ingredient.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188601" y="5197793"/>
            <a:ext cx="712220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Get your recipe.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 w="13216">
            <a:solidFill>
              <a:srgbClr val="E5E0D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289215" y="582573"/>
            <a:ext cx="5768340" cy="66115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207"/>
              </a:lnSpc>
              <a:buNone/>
            </a:pPr>
            <a:r>
              <a:rPr lang="en-US" sz="416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Website Features</a:t>
            </a:r>
            <a:endParaRPr lang="en-US" sz="4166" dirty="0"/>
          </a:p>
        </p:txBody>
      </p:sp>
      <p:sp>
        <p:nvSpPr>
          <p:cNvPr id="5" name="Shape 2"/>
          <p:cNvSpPr/>
          <p:nvPr/>
        </p:nvSpPr>
        <p:spPr>
          <a:xfrm>
            <a:off x="2585561" y="1666875"/>
            <a:ext cx="42267" cy="5980033"/>
          </a:xfrm>
          <a:prstGeom prst="rect">
            <a:avLst/>
          </a:prstGeom>
          <a:solidFill>
            <a:srgbClr val="EFDBA9"/>
          </a:solidFill>
          <a:ln/>
        </p:spPr>
      </p:sp>
      <p:sp>
        <p:nvSpPr>
          <p:cNvPr id="6" name="Shape 3"/>
          <p:cNvSpPr/>
          <p:nvPr/>
        </p:nvSpPr>
        <p:spPr>
          <a:xfrm>
            <a:off x="2844701" y="2049006"/>
            <a:ext cx="740569" cy="42267"/>
          </a:xfrm>
          <a:prstGeom prst="rect">
            <a:avLst/>
          </a:prstGeom>
          <a:solidFill>
            <a:srgbClr val="EFDBA9"/>
          </a:solidFill>
          <a:ln/>
        </p:spPr>
      </p:sp>
      <p:sp>
        <p:nvSpPr>
          <p:cNvPr id="7" name="Shape 4"/>
          <p:cNvSpPr/>
          <p:nvPr/>
        </p:nvSpPr>
        <p:spPr>
          <a:xfrm>
            <a:off x="2368570" y="1832134"/>
            <a:ext cx="476131" cy="476131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216">
            <a:solidFill>
              <a:srgbClr val="EFDBA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534186" y="1871782"/>
            <a:ext cx="144780" cy="3967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4"/>
              </a:lnSpc>
              <a:buNone/>
            </a:pPr>
            <a:r>
              <a:rPr lang="en-US" sz="2499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499" dirty="0"/>
          </a:p>
        </p:txBody>
      </p:sp>
      <p:sp>
        <p:nvSpPr>
          <p:cNvPr id="9" name="Text 6"/>
          <p:cNvSpPr/>
          <p:nvPr/>
        </p:nvSpPr>
        <p:spPr>
          <a:xfrm>
            <a:off x="3770471" y="1878449"/>
            <a:ext cx="2941320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Search Your Favorites</a:t>
            </a:r>
            <a:endParaRPr lang="en-US" sz="2083" dirty="0"/>
          </a:p>
        </p:txBody>
      </p:sp>
      <p:sp>
        <p:nvSpPr>
          <p:cNvPr id="10" name="Text 7"/>
          <p:cNvSpPr/>
          <p:nvPr/>
        </p:nvSpPr>
        <p:spPr>
          <a:xfrm>
            <a:off x="3770471" y="2420660"/>
            <a:ext cx="8570595" cy="3384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6"/>
              </a:lnSpc>
              <a:buNone/>
            </a:pPr>
            <a:r>
              <a:rPr lang="en-US" sz="166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Search recipes to your personal Recipe Box for easy access.</a:t>
            </a:r>
            <a:endParaRPr lang="en-US" sz="1666" dirty="0"/>
          </a:p>
        </p:txBody>
      </p:sp>
      <p:sp>
        <p:nvSpPr>
          <p:cNvPr id="11" name="Shape 8"/>
          <p:cNvSpPr/>
          <p:nvPr/>
        </p:nvSpPr>
        <p:spPr>
          <a:xfrm>
            <a:off x="2844701" y="3953411"/>
            <a:ext cx="740569" cy="42267"/>
          </a:xfrm>
          <a:prstGeom prst="rect">
            <a:avLst/>
          </a:prstGeom>
          <a:solidFill>
            <a:srgbClr val="EFDBA9"/>
          </a:solidFill>
          <a:ln/>
        </p:spPr>
      </p:sp>
      <p:sp>
        <p:nvSpPr>
          <p:cNvPr id="12" name="Shape 9"/>
          <p:cNvSpPr/>
          <p:nvPr/>
        </p:nvSpPr>
        <p:spPr>
          <a:xfrm>
            <a:off x="2368570" y="3736538"/>
            <a:ext cx="476131" cy="476131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216">
            <a:solidFill>
              <a:srgbClr val="EFDBA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507516" y="3776186"/>
            <a:ext cx="198120" cy="3967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4"/>
              </a:lnSpc>
              <a:buNone/>
            </a:pPr>
            <a:r>
              <a:rPr lang="en-US" sz="2499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499" dirty="0"/>
          </a:p>
        </p:txBody>
      </p:sp>
      <p:sp>
        <p:nvSpPr>
          <p:cNvPr id="14" name="Text 11"/>
          <p:cNvSpPr/>
          <p:nvPr/>
        </p:nvSpPr>
        <p:spPr>
          <a:xfrm>
            <a:off x="3770471" y="3782854"/>
            <a:ext cx="2834640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Easy Steps To Follow</a:t>
            </a:r>
            <a:endParaRPr lang="en-US" sz="2083" dirty="0"/>
          </a:p>
        </p:txBody>
      </p:sp>
      <p:sp>
        <p:nvSpPr>
          <p:cNvPr id="15" name="Text 12"/>
          <p:cNvSpPr/>
          <p:nvPr/>
        </p:nvSpPr>
        <p:spPr>
          <a:xfrm>
            <a:off x="3770471" y="4325064"/>
            <a:ext cx="8570595" cy="67698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66"/>
              </a:lnSpc>
              <a:buNone/>
            </a:pPr>
            <a:r>
              <a:rPr lang="en-US" sz="166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Search an ingredient in search box and get your detailed recipe description and easy steps to follow through.</a:t>
            </a:r>
            <a:endParaRPr lang="en-US" sz="1666" dirty="0"/>
          </a:p>
        </p:txBody>
      </p:sp>
      <p:sp>
        <p:nvSpPr>
          <p:cNvPr id="16" name="Text 13"/>
          <p:cNvSpPr/>
          <p:nvPr/>
        </p:nvSpPr>
        <p:spPr>
          <a:xfrm>
            <a:off x="3770471" y="5192435"/>
            <a:ext cx="8570595" cy="3384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6"/>
              </a:lnSpc>
              <a:buNone/>
            </a:pPr>
            <a:endParaRPr lang="en-US" sz="1666" dirty="0"/>
          </a:p>
        </p:txBody>
      </p:sp>
      <p:sp>
        <p:nvSpPr>
          <p:cNvPr id="17" name="Shape 14"/>
          <p:cNvSpPr/>
          <p:nvPr/>
        </p:nvSpPr>
        <p:spPr>
          <a:xfrm>
            <a:off x="2844701" y="6336209"/>
            <a:ext cx="740569" cy="42267"/>
          </a:xfrm>
          <a:prstGeom prst="rect">
            <a:avLst/>
          </a:prstGeom>
          <a:solidFill>
            <a:srgbClr val="EFDBA9"/>
          </a:solidFill>
          <a:ln/>
        </p:spPr>
      </p:sp>
      <p:sp>
        <p:nvSpPr>
          <p:cNvPr id="18" name="Shape 15"/>
          <p:cNvSpPr/>
          <p:nvPr/>
        </p:nvSpPr>
        <p:spPr>
          <a:xfrm>
            <a:off x="2368570" y="6119336"/>
            <a:ext cx="476131" cy="476131"/>
          </a:xfrm>
          <a:prstGeom prst="roundRect">
            <a:avLst>
              <a:gd name="adj" fmla="val 20000"/>
            </a:avLst>
          </a:prstGeom>
          <a:solidFill>
            <a:srgbClr val="F7EDD4"/>
          </a:solidFill>
          <a:ln w="13216">
            <a:solidFill>
              <a:srgbClr val="EFDBA9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2507516" y="6158984"/>
            <a:ext cx="198120" cy="3967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124"/>
              </a:lnSpc>
              <a:buNone/>
            </a:pPr>
            <a:r>
              <a:rPr lang="en-US" sz="2499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499" dirty="0"/>
          </a:p>
        </p:txBody>
      </p:sp>
      <p:sp>
        <p:nvSpPr>
          <p:cNvPr id="20" name="Text 17"/>
          <p:cNvSpPr/>
          <p:nvPr/>
        </p:nvSpPr>
        <p:spPr>
          <a:xfrm>
            <a:off x="3770471" y="6165652"/>
            <a:ext cx="2171700" cy="3306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04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Video Tutorials </a:t>
            </a:r>
            <a:endParaRPr lang="en-US" sz="2083" dirty="0"/>
          </a:p>
        </p:txBody>
      </p:sp>
      <p:sp>
        <p:nvSpPr>
          <p:cNvPr id="21" name="Text 18"/>
          <p:cNvSpPr/>
          <p:nvPr/>
        </p:nvSpPr>
        <p:spPr>
          <a:xfrm>
            <a:off x="3770471" y="6707862"/>
            <a:ext cx="8570595" cy="33849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6"/>
              </a:lnSpc>
              <a:buNone/>
            </a:pPr>
            <a:r>
              <a:rPr lang="en-US" sz="1666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Get access to simplified video tutorials on Youtube by expert chefs.</a:t>
            </a:r>
            <a:endParaRPr lang="en-US" sz="166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564</Words>
  <Application>Microsoft Office PowerPoint</Application>
  <PresentationFormat>Custom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Navneet Pandey</cp:lastModifiedBy>
  <cp:revision>2</cp:revision>
  <dcterms:created xsi:type="dcterms:W3CDTF">2023-11-27T09:31:02Z</dcterms:created>
  <dcterms:modified xsi:type="dcterms:W3CDTF">2024-09-27T18:53:00Z</dcterms:modified>
</cp:coreProperties>
</file>